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57" r:id="rId3"/>
    <p:sldId id="261" r:id="rId4"/>
    <p:sldId id="263" r:id="rId5"/>
    <p:sldId id="265" r:id="rId6"/>
    <p:sldId id="264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A33"/>
    <a:srgbClr val="FF45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1"/>
    <p:restoredTop sz="94674"/>
  </p:normalViewPr>
  <p:slideViewPr>
    <p:cSldViewPr snapToGrid="0" snapToObjects="1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3787-1815-814F-84BE-F5733762EC9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96F-D10A-984E-8C56-DFF822B63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0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3787-1815-814F-84BE-F5733762EC9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96F-D10A-984E-8C56-DFF822B63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90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3787-1815-814F-84BE-F5733762EC9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96F-D10A-984E-8C56-DFF822B63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7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3787-1815-814F-84BE-F5733762EC9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96F-D10A-984E-8C56-DFF822B63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6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3787-1815-814F-84BE-F5733762EC9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96F-D10A-984E-8C56-DFF822B63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23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3787-1815-814F-84BE-F5733762EC9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96F-D10A-984E-8C56-DFF822B63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76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3787-1815-814F-84BE-F5733762EC9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96F-D10A-984E-8C56-DFF822B63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3787-1815-814F-84BE-F5733762EC9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96F-D10A-984E-8C56-DFF822B63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24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3787-1815-814F-84BE-F5733762EC9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96F-D10A-984E-8C56-DFF822B63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5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3787-1815-814F-84BE-F5733762EC9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96F-D10A-984E-8C56-DFF822B63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4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A3787-1815-814F-84BE-F5733762EC9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96F-D10A-984E-8C56-DFF822B63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A3787-1815-814F-84BE-F5733762EC97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9E96F-D10A-984E-8C56-DFF822B63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6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612" y="1336676"/>
            <a:ext cx="10606088" cy="4135437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2016 CARE Fair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3200" b="1" dirty="0" smtClean="0"/>
              <a:t>July 15</a:t>
            </a:r>
            <a:r>
              <a:rPr lang="en-US" sz="3200" b="1" baseline="30000" dirty="0" smtClean="0"/>
              <a:t>th</a:t>
            </a:r>
            <a:r>
              <a:rPr lang="en-US" sz="3200" b="1" dirty="0" smtClean="0"/>
              <a:t> and 16</a:t>
            </a:r>
            <a:r>
              <a:rPr lang="en-US" sz="3200" b="1" baseline="30000" dirty="0" smtClean="0"/>
              <a:t>th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Horizonte Instruction &amp; Training Center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14611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en-US" b="1" dirty="0" smtClean="0"/>
              <a:t>Medical Results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23646"/>
              </p:ext>
            </p:extLst>
          </p:nvPr>
        </p:nvGraphicFramePr>
        <p:xfrm>
          <a:off x="838200" y="1942263"/>
          <a:ext cx="6230743" cy="453441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903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0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945">
                <a:tc>
                  <a:txBody>
                    <a:bodyPr/>
                    <a:lstStyle/>
                    <a:p>
                      <a:r>
                        <a:rPr lang="en-US" smtClean="0"/>
                        <a:t>Physcial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dirty="0" smtClean="0"/>
                        <a:t>Exams &amp; Vitals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Immunizations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216">
                <a:tc>
                  <a:txBody>
                    <a:bodyPr/>
                    <a:lstStyle/>
                    <a:p>
                      <a:r>
                        <a:rPr lang="en-US" dirty="0" smtClean="0"/>
                        <a:t>Diabetes</a:t>
                      </a:r>
                      <a:r>
                        <a:rPr lang="en-US" baseline="0" dirty="0" smtClean="0"/>
                        <a:t> &amp; Cholesterol Screenings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A1c</a:t>
                      </a:r>
                      <a:r>
                        <a:rPr lang="en-US" baseline="0" dirty="0" smtClean="0"/>
                        <a:t> Tests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Vision</a:t>
                      </a:r>
                      <a:r>
                        <a:rPr lang="en-US" baseline="0" dirty="0" smtClean="0"/>
                        <a:t> Screenings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Glaucoma Testing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Dietetic Counseling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945">
                <a:tc>
                  <a:txBody>
                    <a:bodyPr/>
                    <a:lstStyle/>
                    <a:p>
                      <a:r>
                        <a:rPr lang="en-US" dirty="0" smtClean="0"/>
                        <a:t>Dermatology Consults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Hearing Screenings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Mental Health Screenings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407" y="2811486"/>
            <a:ext cx="3537193" cy="2526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08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en-US" b="1" dirty="0" smtClean="0"/>
              <a:t>Dental Results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827555"/>
              </p:ext>
            </p:extLst>
          </p:nvPr>
        </p:nvGraphicFramePr>
        <p:xfrm>
          <a:off x="981075" y="2616752"/>
          <a:ext cx="6230743" cy="1575976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903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12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945">
                <a:tc>
                  <a:txBody>
                    <a:bodyPr/>
                    <a:lstStyle/>
                    <a:p>
                      <a:r>
                        <a:rPr lang="en-US" dirty="0" smtClean="0"/>
                        <a:t>Dental Exams</a:t>
                      </a:r>
                      <a:r>
                        <a:rPr lang="en-US" baseline="0" dirty="0" smtClean="0"/>
                        <a:t> &amp; Cleanings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Dental</a:t>
                      </a:r>
                      <a:r>
                        <a:rPr lang="en-US" baseline="0" dirty="0" smtClean="0"/>
                        <a:t> Care Vouchers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216">
                <a:tc>
                  <a:txBody>
                    <a:bodyPr/>
                    <a:lstStyle/>
                    <a:p>
                      <a:r>
                        <a:rPr lang="en-US" dirty="0" smtClean="0"/>
                        <a:t>Fluoride</a:t>
                      </a:r>
                      <a:r>
                        <a:rPr lang="en-US" baseline="0" dirty="0" smtClean="0"/>
                        <a:t> Treatments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8" t="27214" r="18277"/>
          <a:stretch/>
        </p:blipFill>
        <p:spPr>
          <a:xfrm>
            <a:off x="7996237" y="2146581"/>
            <a:ext cx="3019425" cy="409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852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en-US" b="1" dirty="0" smtClean="0"/>
              <a:t>Women’s Services Results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064057"/>
              </p:ext>
            </p:extLst>
          </p:nvPr>
        </p:nvGraphicFramePr>
        <p:xfrm>
          <a:off x="838200" y="1942263"/>
          <a:ext cx="6230743" cy="4346656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903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0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945">
                <a:tc>
                  <a:txBody>
                    <a:bodyPr/>
                    <a:lstStyle/>
                    <a:p>
                      <a:r>
                        <a:rPr lang="en-US" dirty="0" smtClean="0"/>
                        <a:t>Total Patients</a:t>
                      </a:r>
                      <a:endParaRPr lang="en-US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Gonorrhea Tests</a:t>
                      </a:r>
                      <a:r>
                        <a:rPr lang="en-US" baseline="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216">
                <a:tc>
                  <a:txBody>
                    <a:bodyPr/>
                    <a:lstStyle/>
                    <a:p>
                      <a:r>
                        <a:rPr lang="en-US" dirty="0" smtClean="0"/>
                        <a:t>HPV Tests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Postive</a:t>
                      </a:r>
                      <a:r>
                        <a:rPr lang="en-US" baseline="0" dirty="0" smtClean="0"/>
                        <a:t> HPV Results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Chlamydia</a:t>
                      </a:r>
                      <a:r>
                        <a:rPr lang="en-US" baseline="0" dirty="0" smtClean="0"/>
                        <a:t> Tests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</a:t>
                      </a:r>
                      <a:r>
                        <a:rPr lang="en-US" baseline="0" dirty="0" smtClean="0"/>
                        <a:t> Chlamydia Results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Pap</a:t>
                      </a:r>
                      <a:r>
                        <a:rPr lang="en-US" baseline="0" dirty="0" smtClean="0"/>
                        <a:t> &amp; Pelvic Exams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Pap</a:t>
                      </a:r>
                      <a:r>
                        <a:rPr lang="en-US" baseline="0" dirty="0" smtClean="0"/>
                        <a:t> Tests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Mammogram</a:t>
                      </a:r>
                      <a:r>
                        <a:rPr lang="en-US" baseline="0" dirty="0" smtClean="0"/>
                        <a:t> Screenings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Diagnostic</a:t>
                      </a:r>
                      <a:r>
                        <a:rPr lang="en-US" baseline="0" dirty="0" smtClean="0"/>
                        <a:t> Mammograms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111" y="2364887"/>
            <a:ext cx="2633663" cy="368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4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en-US" b="1" dirty="0" smtClean="0"/>
              <a:t>Agency / Day Care Results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678024"/>
              </p:ext>
            </p:extLst>
          </p:nvPr>
        </p:nvGraphicFramePr>
        <p:xfrm>
          <a:off x="838200" y="2385175"/>
          <a:ext cx="6230743" cy="1994326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903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0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945">
                <a:tc>
                  <a:txBody>
                    <a:bodyPr/>
                    <a:lstStyle/>
                    <a:p>
                      <a:r>
                        <a:rPr lang="en-US" dirty="0" smtClean="0"/>
                        <a:t>Agencies Attended</a:t>
                      </a:r>
                      <a:endParaRPr lang="en-US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Bike</a:t>
                      </a:r>
                      <a:r>
                        <a:rPr lang="en-US" baseline="0" dirty="0" smtClean="0"/>
                        <a:t> Helmets Distributed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216">
                <a:tc>
                  <a:txBody>
                    <a:bodyPr/>
                    <a:lstStyle/>
                    <a:p>
                      <a:r>
                        <a:rPr lang="en-US" dirty="0" smtClean="0"/>
                        <a:t>Car</a:t>
                      </a:r>
                      <a:r>
                        <a:rPr lang="en-US" baseline="0" dirty="0" smtClean="0"/>
                        <a:t> Seats Distributed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055">
                <a:tc>
                  <a:txBody>
                    <a:bodyPr/>
                    <a:lstStyle/>
                    <a:p>
                      <a:r>
                        <a:rPr lang="en-US" dirty="0" smtClean="0"/>
                        <a:t>Children in</a:t>
                      </a:r>
                      <a:r>
                        <a:rPr lang="en-US" baseline="0" dirty="0" smtClean="0"/>
                        <a:t> Day Care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475" y="3086100"/>
            <a:ext cx="3879851" cy="290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888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en-US" b="1" dirty="0" smtClean="0"/>
              <a:t>Demographic Data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695594"/>
              </p:ext>
            </p:extLst>
          </p:nvPr>
        </p:nvGraphicFramePr>
        <p:xfrm>
          <a:off x="1795462" y="1811757"/>
          <a:ext cx="3990975" cy="493776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819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1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3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399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Clients Served</a:t>
                      </a:r>
                    </a:p>
                    <a:p>
                      <a:r>
                        <a:rPr lang="en-US" baseline="0" dirty="0" smtClean="0"/>
                        <a:t>       Adults</a:t>
                      </a:r>
                    </a:p>
                    <a:p>
                      <a:r>
                        <a:rPr lang="en-US" baseline="0" dirty="0" smtClean="0"/>
                        <a:t>       Children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3091</a:t>
                      </a:r>
                    </a:p>
                    <a:p>
                      <a:pPr algn="ctr"/>
                      <a:r>
                        <a:rPr lang="en-US" dirty="0" smtClean="0"/>
                        <a:t>1884</a:t>
                      </a:r>
                    </a:p>
                    <a:p>
                      <a:pPr algn="ctr"/>
                      <a:r>
                        <a:rPr lang="en-US" dirty="0" smtClean="0"/>
                        <a:t>1207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28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Female</a:t>
                      </a:r>
                    </a:p>
                    <a:p>
                      <a:r>
                        <a:rPr lang="en-US" baseline="0" dirty="0" smtClean="0"/>
                        <a:t>Male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68.9%</a:t>
                      </a:r>
                    </a:p>
                    <a:p>
                      <a:pPr algn="ctr"/>
                      <a:r>
                        <a:rPr lang="en-US" dirty="0" smtClean="0"/>
                        <a:t>31.1%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280">
                <a:tc>
                  <a:txBody>
                    <a:bodyPr/>
                    <a:lstStyle/>
                    <a:p>
                      <a:r>
                        <a:rPr lang="en-US" dirty="0" smtClean="0"/>
                        <a:t>Insured</a:t>
                      </a:r>
                    </a:p>
                    <a:p>
                      <a:r>
                        <a:rPr lang="en-US" dirty="0" smtClean="0"/>
                        <a:t>Uninsured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17.5%</a:t>
                      </a:r>
                    </a:p>
                    <a:p>
                      <a:pPr algn="ctr"/>
                      <a:r>
                        <a:rPr lang="en-US" dirty="0" smtClean="0"/>
                        <a:t>82.5%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16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29.2%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4879">
                <a:tc>
                  <a:txBody>
                    <a:bodyPr/>
                    <a:lstStyle/>
                    <a:p>
                      <a:r>
                        <a:rPr lang="en-US" dirty="0" smtClean="0"/>
                        <a:t>Ethnicity</a:t>
                      </a:r>
                    </a:p>
                    <a:p>
                      <a:r>
                        <a:rPr lang="en-US" dirty="0" smtClean="0"/>
                        <a:t>     Hispanic/Latino</a:t>
                      </a:r>
                    </a:p>
                    <a:p>
                      <a:r>
                        <a:rPr lang="en-US" baseline="0" dirty="0" smtClean="0"/>
                        <a:t>     Pacific Islander</a:t>
                      </a:r>
                    </a:p>
                    <a:p>
                      <a:r>
                        <a:rPr lang="en-US" baseline="0" dirty="0" smtClean="0"/>
                        <a:t>     Black/African American</a:t>
                      </a:r>
                    </a:p>
                    <a:p>
                      <a:r>
                        <a:rPr lang="en-US" baseline="0" dirty="0" smtClean="0"/>
                        <a:t>     Native American</a:t>
                      </a:r>
                    </a:p>
                    <a:p>
                      <a:r>
                        <a:rPr lang="en-US" baseline="0" dirty="0" smtClean="0"/>
                        <a:t>     White</a:t>
                      </a:r>
                    </a:p>
                    <a:p>
                      <a:r>
                        <a:rPr lang="en-US" baseline="0" dirty="0" smtClean="0"/>
                        <a:t>     Asian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70.8%</a:t>
                      </a:r>
                    </a:p>
                    <a:p>
                      <a:pPr algn="ctr"/>
                      <a:r>
                        <a:rPr lang="en-US" dirty="0" smtClean="0"/>
                        <a:t>.9%</a:t>
                      </a:r>
                    </a:p>
                    <a:p>
                      <a:pPr algn="ctr"/>
                      <a:r>
                        <a:rPr lang="en-US" dirty="0" smtClean="0"/>
                        <a:t>2.8%</a:t>
                      </a:r>
                    </a:p>
                    <a:p>
                      <a:pPr algn="ctr"/>
                      <a:r>
                        <a:rPr lang="en-US" dirty="0" smtClean="0"/>
                        <a:t>3.8%</a:t>
                      </a:r>
                    </a:p>
                    <a:p>
                      <a:pPr algn="ctr"/>
                      <a:r>
                        <a:rPr lang="en-US" dirty="0" smtClean="0"/>
                        <a:t>16%</a:t>
                      </a:r>
                    </a:p>
                    <a:p>
                      <a:pPr algn="ctr"/>
                      <a:r>
                        <a:rPr lang="en-US" dirty="0" smtClean="0"/>
                        <a:t>1.9%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0" y="2413736"/>
            <a:ext cx="2828926" cy="3771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598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5" y="893763"/>
            <a:ext cx="10515600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THANK YOU TO ALL OF OUR VOLUNTEERS &amp; COMMUNITY SUPPORT!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24" y="2500313"/>
            <a:ext cx="2400299" cy="32003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413" y="3646435"/>
            <a:ext cx="1957388" cy="274007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66775" y="2500314"/>
            <a:ext cx="4733925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2016 CARE Fair Director </a:t>
            </a:r>
            <a:r>
              <a:rPr lang="en-US" dirty="0" smtClean="0"/>
              <a:t>– Brenda </a:t>
            </a:r>
            <a:r>
              <a:rPr lang="en-US" dirty="0" err="1" smtClean="0"/>
              <a:t>Mateos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2016 CARE Fair Committee</a:t>
            </a:r>
          </a:p>
          <a:p>
            <a:r>
              <a:rPr lang="en-US" dirty="0"/>
              <a:t>	</a:t>
            </a:r>
            <a:r>
              <a:rPr lang="en-US" dirty="0" smtClean="0"/>
              <a:t>Shannon Dunlop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Jeni</a:t>
            </a:r>
            <a:r>
              <a:rPr lang="en-US" dirty="0" smtClean="0"/>
              <a:t> Fitzgibbon</a:t>
            </a:r>
          </a:p>
          <a:p>
            <a:r>
              <a:rPr lang="en-US" dirty="0"/>
              <a:t>	</a:t>
            </a:r>
            <a:r>
              <a:rPr lang="en-US" dirty="0" smtClean="0"/>
              <a:t>Courtney Hutchinson</a:t>
            </a:r>
          </a:p>
          <a:p>
            <a:r>
              <a:rPr lang="en-US" dirty="0"/>
              <a:t>	</a:t>
            </a:r>
            <a:r>
              <a:rPr lang="en-US" dirty="0" smtClean="0"/>
              <a:t>Stephanie Parsons</a:t>
            </a:r>
          </a:p>
          <a:p>
            <a:r>
              <a:rPr lang="en-US" dirty="0"/>
              <a:t>	</a:t>
            </a:r>
            <a:r>
              <a:rPr lang="en-US" dirty="0" smtClean="0"/>
              <a:t>Kate Trimble</a:t>
            </a:r>
          </a:p>
          <a:p>
            <a:r>
              <a:rPr lang="en-US" dirty="0"/>
              <a:t>	</a:t>
            </a:r>
            <a:r>
              <a:rPr lang="en-US" dirty="0" smtClean="0"/>
              <a:t>Julie Van</a:t>
            </a:r>
          </a:p>
          <a:p>
            <a:r>
              <a:rPr lang="en-US" dirty="0"/>
              <a:t>	</a:t>
            </a:r>
            <a:r>
              <a:rPr lang="en-US" dirty="0" err="1" smtClean="0"/>
              <a:t>Chanda</a:t>
            </a:r>
            <a:r>
              <a:rPr lang="en-US" dirty="0" smtClean="0"/>
              <a:t> Jenkins</a:t>
            </a:r>
          </a:p>
        </p:txBody>
      </p:sp>
    </p:spTree>
    <p:extLst>
      <p:ext uri="{BB962C8B-B14F-4D97-AF65-F5344CB8AC3E}">
        <p14:creationId xmlns:p14="http://schemas.microsoft.com/office/powerpoint/2010/main" val="948614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244</Words>
  <Application>Microsoft Office PowerPoint</Application>
  <PresentationFormat>Widescreen</PresentationFormat>
  <Paragraphs>157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2016 CARE Fair  July 15th and 16th Horizonte Instruction &amp; Training Center</vt:lpstr>
      <vt:lpstr>Medical Results</vt:lpstr>
      <vt:lpstr>Dental Results</vt:lpstr>
      <vt:lpstr>Women’s Services Results</vt:lpstr>
      <vt:lpstr>Agency / Day Care Results</vt:lpstr>
      <vt:lpstr>Demographic Data</vt:lpstr>
      <vt:lpstr>THANK YOU TO ALL OF OUR VOLUNTEERS &amp; COMMUNITY SUPPORT!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Ann McCoy</cp:lastModifiedBy>
  <cp:revision>8</cp:revision>
  <dcterms:created xsi:type="dcterms:W3CDTF">2016-09-12T20:54:37Z</dcterms:created>
  <dcterms:modified xsi:type="dcterms:W3CDTF">2016-09-26T21:55:02Z</dcterms:modified>
</cp:coreProperties>
</file>